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6" r:id="rId8"/>
    <p:sldId id="261" r:id="rId9"/>
    <p:sldId id="262" r:id="rId10"/>
    <p:sldId id="264" r:id="rId11"/>
    <p:sldId id="263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06" autoAdjust="0"/>
  </p:normalViewPr>
  <p:slideViewPr>
    <p:cSldViewPr>
      <p:cViewPr varScale="1">
        <p:scale>
          <a:sx n="47" d="100"/>
          <a:sy n="47" d="100"/>
        </p:scale>
        <p:origin x="-114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BCA2-1EC3-4665-89B8-57E1D43405A1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ADFA-6B09-47E2-9EC1-8261045DA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Oaxaca</a:t>
            </a:r>
            <a:r>
              <a:rPr lang="en-US" baseline="0" dirty="0" smtClean="0"/>
              <a:t> is located in the southeastern are of Mexico. 285 miles from Mexico 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ADFA-6B09-47E2-9EC1-8261045DA8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Diego</a:t>
            </a:r>
            <a:r>
              <a:rPr lang="en-US" baseline="0" dirty="0" smtClean="0"/>
              <a:t> Rivera Mural – The Zapotecs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ADFA-6B09-47E2-9EC1-8261045DA8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BFB963-6E06-48E6-B624-93170680A4B3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188D6-C133-4C8A-81FF-46159A698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xicanhistory.org/zapotec.htm" TargetMode="External"/><Relationship Id="rId2" Type="http://schemas.openxmlformats.org/officeDocument/2006/relationships/hyperlink" Target="http://www.minube.com/fotos/rincon/2170801/74822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ustonculture.org/mexico/oaxaca_cultur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te_Alban_Oaxaca_Mexic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061"/>
            <a:ext cx="9144000" cy="6750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“the Capital of the zapotecs”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Monte Albán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http://blogvoyages.fr/oaxaca/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Danzantes</a:t>
            </a:r>
            <a:endParaRPr lang="en-US" dirty="0"/>
          </a:p>
        </p:txBody>
      </p:sp>
      <p:pic>
        <p:nvPicPr>
          <p:cNvPr id="8" name="Content Placeholder 7" descr="danzante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090704" cy="4571999"/>
          </a:xfrm>
        </p:spPr>
      </p:pic>
      <p:pic>
        <p:nvPicPr>
          <p:cNvPr id="9" name="Picture 8" descr="danzant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600200"/>
            <a:ext cx="5130800" cy="384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5486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http://difusionmaya.blogspot.com/2010/07/los-danzantes-de-monte-alban.html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6096000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http://www.monte-alban.com/danzantes.htm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 7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omb 7 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085167" cy="3063875"/>
          </a:xfrm>
        </p:spPr>
      </p:pic>
      <p:pic>
        <p:nvPicPr>
          <p:cNvPr id="5" name="Picture 4" descr="j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3784600" cy="284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800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http://delange.org/MonteAlban5/MonteAlban5.htm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4572000" y="4648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http://delange.org/MonteAlban5/MonteAlban5.htm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Carved Stone Cups</a:t>
            </a:r>
            <a:endParaRPr lang="en-US" dirty="0"/>
          </a:p>
        </p:txBody>
      </p:sp>
      <p:pic>
        <p:nvPicPr>
          <p:cNvPr id="4" name="Content Placeholder 3" descr="cu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3784600" cy="3124200"/>
          </a:xfrm>
        </p:spPr>
      </p:pic>
      <p:pic>
        <p:nvPicPr>
          <p:cNvPr id="6" name="Picture 5" descr="cup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4257675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791200"/>
            <a:ext cx="4114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http://delange.org/MonteAlban5/MonteAlban5.htm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4724400" y="5029200"/>
            <a:ext cx="388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http://delange.org/MonteAlban5/MonteAlban5.htm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“Monte Albán- Archeological Zones.” </a:t>
            </a:r>
            <a:r>
              <a:rPr lang="en-US" dirty="0" err="1" smtClean="0"/>
              <a:t>Mexonline</a:t>
            </a:r>
            <a:r>
              <a:rPr lang="en-US" dirty="0" smtClean="0"/>
              <a:t>. Web. </a:t>
            </a:r>
            <a:r>
              <a:rPr lang="en-US" dirty="0" smtClean="0"/>
              <a:t>25 February </a:t>
            </a:r>
            <a:r>
              <a:rPr lang="en-US" dirty="0" smtClean="0"/>
              <a:t>2015.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www.minube.com/fotos/rincon/2170801/7482264</a:t>
            </a:r>
            <a:endParaRPr lang="en-US" dirty="0" smtClean="0"/>
          </a:p>
          <a:p>
            <a:r>
              <a:rPr lang="en-US" dirty="0" smtClean="0"/>
              <a:t>“The Zapotecs.” Mexican </a:t>
            </a:r>
            <a:r>
              <a:rPr lang="en-US" dirty="0" err="1" smtClean="0"/>
              <a:t>History.Web</a:t>
            </a:r>
            <a:r>
              <a:rPr lang="en-US" dirty="0" smtClean="0"/>
              <a:t>. 25 February 2015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mexicanhistory.org/zapotec.htm</a:t>
            </a:r>
            <a:endParaRPr lang="en-US" dirty="0" smtClean="0"/>
          </a:p>
          <a:p>
            <a:r>
              <a:rPr lang="en-US" dirty="0" err="1" smtClean="0"/>
              <a:t>Schmal</a:t>
            </a:r>
            <a:r>
              <a:rPr lang="en-US" dirty="0" smtClean="0"/>
              <a:t>, John P. “The Mixtec and Zapotecs :Two enduring cultures of Oaxaca.” History of Mexico. Houston Institute for Culture. Web. 25 February 2015</a:t>
            </a:r>
            <a:r>
              <a:rPr lang="en-US" dirty="0" smtClean="0"/>
              <a:t>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www.houstonculture.org/mexico/oaxaca_cultures.html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Location: Oaxaca, Mexico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oaxaca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7848600" cy="5435708"/>
          </a:xfrm>
        </p:spPr>
      </p:pic>
      <p:sp>
        <p:nvSpPr>
          <p:cNvPr id="5" name="Rectangle 4"/>
          <p:cNvSpPr/>
          <p:nvPr/>
        </p:nvSpPr>
        <p:spPr>
          <a:xfrm>
            <a:off x="533400" y="6019800"/>
            <a:ext cx="446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http://oaxacaviablogspot.blogspot.com/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apotec-civilizati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http://www.latinamericanstudies.org/zapotecs.htm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Zapotecs: “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People”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500 BCE: The city of Monte Albán was founded </a:t>
            </a:r>
          </a:p>
          <a:p>
            <a:r>
              <a:rPr lang="en-US" dirty="0" smtClean="0"/>
              <a:t>After 650 B.C. Monte </a:t>
            </a:r>
            <a:r>
              <a:rPr lang="en-US" dirty="0" smtClean="0"/>
              <a:t>Albán </a:t>
            </a:r>
            <a:r>
              <a:rPr lang="en-US" dirty="0" smtClean="0"/>
              <a:t>was the most powerful cities of Mexico.</a:t>
            </a:r>
          </a:p>
          <a:p>
            <a:pPr lvl="1"/>
            <a:r>
              <a:rPr lang="en-US" dirty="0" smtClean="0"/>
              <a:t>Developed a calendar</a:t>
            </a:r>
            <a:r>
              <a:rPr lang="en-US" dirty="0" smtClean="0">
                <a:sym typeface="Wingdings" pitchFamily="2" charset="2"/>
              </a:rPr>
              <a:t>260 days </a:t>
            </a:r>
            <a:r>
              <a:rPr lang="en-US" i="1" dirty="0" smtClean="0">
                <a:sym typeface="Wingdings" pitchFamily="2" charset="2"/>
              </a:rPr>
              <a:t> piye </a:t>
            </a:r>
            <a:endParaRPr lang="en-US" i="1" dirty="0" smtClean="0"/>
          </a:p>
          <a:p>
            <a:pPr lvl="1"/>
            <a:r>
              <a:rPr lang="en-US" dirty="0" smtClean="0"/>
              <a:t>Writing system: used separate glyphs to represent each of the syllables of the language</a:t>
            </a:r>
          </a:p>
          <a:p>
            <a:pPr lvl="1"/>
            <a:r>
              <a:rPr lang="en-US" dirty="0" smtClean="0"/>
              <a:t>Believed to have been the first writing </a:t>
            </a:r>
            <a:r>
              <a:rPr lang="en-US" dirty="0" smtClean="0"/>
              <a:t>system </a:t>
            </a:r>
            <a:r>
              <a:rPr lang="en-US" dirty="0" smtClean="0"/>
              <a:t>of Mesoamerica </a:t>
            </a:r>
            <a:r>
              <a:rPr lang="en-US" dirty="0" smtClean="0">
                <a:sym typeface="Wingdings" pitchFamily="2" charset="2"/>
              </a:rPr>
              <a:t> Maya, Mixtec, and </a:t>
            </a:r>
            <a:r>
              <a:rPr lang="en-US" dirty="0" smtClean="0">
                <a:sym typeface="Wingdings" pitchFamily="2" charset="2"/>
              </a:rPr>
              <a:t>Aztec</a:t>
            </a:r>
            <a:endParaRPr lang="en-US" dirty="0" smtClean="0"/>
          </a:p>
          <a:p>
            <a:r>
              <a:rPr lang="en-US" dirty="0" smtClean="0"/>
              <a:t>900 CE: The city lost power and it was abandoned </a:t>
            </a:r>
            <a:endParaRPr lang="en-US" dirty="0" smtClean="0"/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 Constructions: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Palace</a:t>
            </a:r>
          </a:p>
          <a:p>
            <a:r>
              <a:rPr lang="en-US" dirty="0" smtClean="0"/>
              <a:t>Ball Court</a:t>
            </a:r>
          </a:p>
          <a:p>
            <a:r>
              <a:rPr lang="en-US" dirty="0" smtClean="0"/>
              <a:t>The Danzantes</a:t>
            </a:r>
          </a:p>
          <a:p>
            <a:r>
              <a:rPr lang="en-US" dirty="0" smtClean="0"/>
              <a:t>Tomb 7</a:t>
            </a:r>
          </a:p>
        </p:txBody>
      </p:sp>
      <p:pic>
        <p:nvPicPr>
          <p:cNvPr id="4" name="Picture 3" descr="map monte al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828800"/>
            <a:ext cx="5416502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6211669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http://www.bluffton.edu/~</a:t>
            </a:r>
            <a:r>
              <a:rPr lang="en-US" dirty="0" smtClean="0"/>
              <a:t>sullivanm/mexico/oaxaca/montealban/maprevised.jpg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Palace: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alacio-de-monte-alban_74822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6915944" cy="5186958"/>
          </a:xfrm>
        </p:spPr>
      </p:pic>
      <p:sp>
        <p:nvSpPr>
          <p:cNvPr id="5" name="Rectangle 4"/>
          <p:cNvSpPr/>
          <p:nvPr/>
        </p:nvSpPr>
        <p:spPr>
          <a:xfrm>
            <a:off x="1295400" y="6248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http://www.minube.com/fotos/rincon/2170801/7482264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alacio-de-monte-alb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7" name="Rectangle 6"/>
          <p:cNvSpPr/>
          <p:nvPr/>
        </p:nvSpPr>
        <p:spPr>
          <a:xfrm>
            <a:off x="762000" y="61722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http://www.minube.com/fotos/rincon/2170801/7482266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Ball Court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all cou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629400" cy="4628200"/>
          </a:xfrm>
        </p:spPr>
      </p:pic>
      <p:sp>
        <p:nvSpPr>
          <p:cNvPr id="5" name="Rectangle 4"/>
          <p:cNvSpPr/>
          <p:nvPr/>
        </p:nvSpPr>
        <p:spPr>
          <a:xfrm>
            <a:off x="1828800" y="6248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http://www.monte-alban.com/ballgame.htm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Danzantes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danzantes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39655"/>
            <a:ext cx="7296031" cy="4759520"/>
          </a:xfrm>
        </p:spPr>
      </p:pic>
      <p:sp>
        <p:nvSpPr>
          <p:cNvPr id="10" name="Rectangle 9"/>
          <p:cNvSpPr/>
          <p:nvPr/>
        </p:nvSpPr>
        <p:spPr>
          <a:xfrm>
            <a:off x="228600" y="6172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https://geolocation.ws/v/P/73214168/gallery-of-los-danzantes-monte-albn/en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3158</TotalTime>
  <Words>258</Words>
  <Application>Microsoft Office PowerPoint</Application>
  <PresentationFormat>On-screen Show (4:3)</PresentationFormat>
  <Paragraphs>45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Monte Albán</vt:lpstr>
      <vt:lpstr>Location: Oaxaca, Mexico</vt:lpstr>
      <vt:lpstr>Slide 3</vt:lpstr>
      <vt:lpstr>The Zapotecs: “The People”</vt:lpstr>
      <vt:lpstr>Important Constructions:</vt:lpstr>
      <vt:lpstr>The Palace:</vt:lpstr>
      <vt:lpstr>Slide 7</vt:lpstr>
      <vt:lpstr>Ball Court</vt:lpstr>
      <vt:lpstr>The Danzantes</vt:lpstr>
      <vt:lpstr>Danzantes</vt:lpstr>
      <vt:lpstr>Tomb 7</vt:lpstr>
      <vt:lpstr>Carved Stone Cups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Albán</dc:title>
  <dc:creator>martin garcia</dc:creator>
  <cp:lastModifiedBy>martin garcia</cp:lastModifiedBy>
  <cp:revision>86</cp:revision>
  <dcterms:created xsi:type="dcterms:W3CDTF">2015-02-25T21:52:23Z</dcterms:created>
  <dcterms:modified xsi:type="dcterms:W3CDTF">2015-03-02T02:41:33Z</dcterms:modified>
</cp:coreProperties>
</file>